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0058400" cx="7772400"/>
  <p:notesSz cx="7102475" cy="93884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KLfX1TURyoSceRnfvnxc27rRk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83975" y="704125"/>
            <a:ext cx="4735200" cy="3520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710225" y="4459525"/>
            <a:ext cx="5681975" cy="42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83975" y="704125"/>
            <a:ext cx="4735200" cy="3520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4b0635988_0_3:notes"/>
          <p:cNvSpPr txBox="1"/>
          <p:nvPr>
            <p:ph idx="1" type="body"/>
          </p:nvPr>
        </p:nvSpPr>
        <p:spPr>
          <a:xfrm>
            <a:off x="710225" y="4459525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304b0635988_0_3:notes"/>
          <p:cNvSpPr/>
          <p:nvPr>
            <p:ph idx="2" type="sldImg"/>
          </p:nvPr>
        </p:nvSpPr>
        <p:spPr>
          <a:xfrm>
            <a:off x="1183975" y="704125"/>
            <a:ext cx="4735200" cy="352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582930" y="3124624"/>
            <a:ext cx="6606540" cy="2156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165860" y="5699760"/>
            <a:ext cx="5440680" cy="257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566738" y="2168525"/>
            <a:ext cx="6638925" cy="699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-760373" y="6142051"/>
            <a:ext cx="12586970" cy="148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-3797815" y="4719810"/>
            <a:ext cx="12586970" cy="4330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388938" y="2346325"/>
            <a:ext cx="6994525" cy="663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613966" y="6463454"/>
            <a:ext cx="6606540" cy="1997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613966" y="4263180"/>
            <a:ext cx="6606540" cy="2200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30597" y="3441277"/>
            <a:ext cx="2907903" cy="973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368040" y="3441277"/>
            <a:ext cx="2907904" cy="973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88620" y="2251499"/>
            <a:ext cx="3434160" cy="9383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388620" y="3189817"/>
            <a:ext cx="3434160" cy="5795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3948272" y="2251499"/>
            <a:ext cx="3435509" cy="9383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3948272" y="3189817"/>
            <a:ext cx="3435509" cy="5795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388620" y="400473"/>
            <a:ext cx="2557066" cy="17043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038792" y="400474"/>
            <a:ext cx="4344988" cy="8584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388620" y="2104814"/>
            <a:ext cx="2557066" cy="688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1523445" y="7040880"/>
            <a:ext cx="4663440" cy="8312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1523445" y="898737"/>
            <a:ext cx="4663440" cy="603504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1523445" y="7872096"/>
            <a:ext cx="4663440" cy="1180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388938" y="2346325"/>
            <a:ext cx="6994525" cy="663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tacdasilva@paps.net" TargetMode="External"/><Relationship Id="rId4" Type="http://schemas.openxmlformats.org/officeDocument/2006/relationships/hyperlink" Target="mailto:marlhernandez@paps.net" TargetMode="External"/><Relationship Id="rId9" Type="http://schemas.openxmlformats.org/officeDocument/2006/relationships/image" Target="../media/image1.png"/><Relationship Id="rId5" Type="http://schemas.openxmlformats.org/officeDocument/2006/relationships/hyperlink" Target="mailto:lisbgarcia@paps.net" TargetMode="External"/><Relationship Id="rId6" Type="http://schemas.openxmlformats.org/officeDocument/2006/relationships/hyperlink" Target="mailto:etelcasal@paps.net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isbgarcia@paps.net" TargetMode="External"/><Relationship Id="rId4" Type="http://schemas.openxmlformats.org/officeDocument/2006/relationships/hyperlink" Target="mailto:etelcasal@paps.net" TargetMode="External"/><Relationship Id="rId9" Type="http://schemas.openxmlformats.org/officeDocument/2006/relationships/image" Target="../media/image1.png"/><Relationship Id="rId5" Type="http://schemas.openxmlformats.org/officeDocument/2006/relationships/hyperlink" Target="mailto:stacdasilva@paps.net" TargetMode="External"/><Relationship Id="rId6" Type="http://schemas.openxmlformats.org/officeDocument/2006/relationships/hyperlink" Target="mailto:marlhernandez@paps.net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381000" y="1870863"/>
            <a:ext cx="7010400" cy="1219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457200" y="1904726"/>
            <a:ext cx="731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Times New Roman"/>
              <a:buNone/>
            </a:pPr>
            <a:r>
              <a:rPr b="1" i="0" lang="en-US" sz="1400" u="sng" cap="none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Ways to Contact us</a:t>
            </a:r>
            <a:r>
              <a:rPr b="1" lang="en-US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b="1" i="0" sz="1200" cap="none" strike="noStrike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1" i="0" lang="en-US" sz="1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Dual Language teachers</a:t>
            </a:r>
            <a:r>
              <a:rPr b="1" i="0" lang="en-US" sz="1400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b="1"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i="0" lang="en-US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Stacie &amp; Mrs. Marlene</a:t>
            </a:r>
            <a:endParaRPr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1" i="0" lang="en-US" sz="1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Spanish Dual Language teachers</a:t>
            </a:r>
            <a:r>
              <a:rPr b="1" i="0" lang="en-US" sz="1400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i="0" lang="en-US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Sra. Lis &amp; Sra. Julia</a:t>
            </a:r>
            <a:endParaRPr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1" i="0" lang="en-US" sz="14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emails</a:t>
            </a:r>
            <a:r>
              <a:rPr i="0" lang="en-US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i="0" lang="en-US" sz="1400" cap="none" strike="noStrike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stacdasilva@paps.net</a:t>
            </a:r>
            <a:r>
              <a:rPr i="0" lang="en-US" sz="1400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0" lang="en-US" sz="1400" cap="none" strike="noStrike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marlhernandez@paps.net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0" lang="en-US" sz="1400" cap="none" strike="noStrike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lisbgarcia@paps.net</a:t>
            </a:r>
            <a:r>
              <a:rPr i="0" lang="en-US" sz="1400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i="0" lang="en-US" sz="1400" cap="none" strike="noStrike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etelcasal@paps.net</a:t>
            </a:r>
            <a:endParaRPr i="0" sz="1200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3962400" y="3124200"/>
            <a:ext cx="3581400" cy="2986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342900" y="6143975"/>
            <a:ext cx="3581400" cy="1447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419100" y="6214955"/>
            <a:ext cx="342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Looking Ahead</a:t>
            </a:r>
            <a:endParaRPr>
              <a:solidFill>
                <a:srgbClr val="FF99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Kastle Kreations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Fundraiser due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3983050" y="6144525"/>
            <a:ext cx="3581400" cy="1447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4021150" y="6214950"/>
            <a:ext cx="350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Happy Birthday</a:t>
            </a:r>
            <a:endParaRPr b="0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2 - Anahi</a:t>
            </a:r>
            <a:endParaRPr b="1"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6 - Aria</a:t>
            </a:r>
            <a:endParaRPr b="1" i="0" sz="21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4155400" y="3160725"/>
            <a:ext cx="3312000" cy="29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Reminders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1F1F1F"/>
                </a:solidFill>
                <a:latin typeface="Comic Sans MS"/>
                <a:ea typeface="Comic Sans MS"/>
                <a:cs typeface="Comic Sans MS"/>
                <a:sym typeface="Comic Sans MS"/>
              </a:rPr>
              <a:t>- Check your child’s folder every day for important notices.</a:t>
            </a:r>
            <a:endParaRPr sz="1600">
              <a:solidFill>
                <a:srgbClr val="1F1F1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1F1F1F"/>
                </a:solidFill>
                <a:latin typeface="Comic Sans MS"/>
                <a:ea typeface="Comic Sans MS"/>
                <a:cs typeface="Comic Sans MS"/>
                <a:sym typeface="Comic Sans MS"/>
              </a:rPr>
              <a:t>- Replace clothes that get wet or dirty with a new change of clothes.</a:t>
            </a:r>
            <a:endParaRPr sz="1600">
              <a:solidFill>
                <a:srgbClr val="1F1F1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1F1F1F"/>
                </a:solidFill>
                <a:latin typeface="Comic Sans MS"/>
                <a:ea typeface="Comic Sans MS"/>
                <a:cs typeface="Comic Sans MS"/>
                <a:sym typeface="Comic Sans MS"/>
              </a:rPr>
              <a:t>- If you have any questions, please contact us via Class Dojo, email, or by sending a note in your child's fo</a:t>
            </a:r>
            <a:r>
              <a:rPr lang="en-US">
                <a:solidFill>
                  <a:srgbClr val="1F1F1F"/>
                </a:solidFill>
                <a:latin typeface="Comic Sans MS"/>
                <a:ea typeface="Comic Sans MS"/>
                <a:cs typeface="Comic Sans MS"/>
                <a:sym typeface="Comic Sans MS"/>
              </a:rPr>
              <a:t>lder.</a:t>
            </a:r>
            <a:endParaRPr b="1" i="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42900" y="3123913"/>
            <a:ext cx="3581400" cy="2986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419100" y="3160725"/>
            <a:ext cx="35196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Month</a:t>
            </a:r>
            <a:endParaRPr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have many fun school wide activities in the month of October! Be on the lookout for notices and reminders going home this month.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also excited to begin learning about our first interest study: Community Helpers!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study begins on October 14th, and more information will be provided on this topic!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A colorful balloons and streamers&#10;&#10;Description automatically generated" id="94" name="Google Shape;9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24400" y="5968013"/>
            <a:ext cx="1676402" cy="171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 b="52593" l="0" r="0" t="0"/>
          <a:stretch/>
        </p:blipFill>
        <p:spPr>
          <a:xfrm>
            <a:off x="0" y="0"/>
            <a:ext cx="7772400" cy="17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 b="17859" l="2993" r="2568" t="9424"/>
          <a:stretch/>
        </p:blipFill>
        <p:spPr>
          <a:xfrm>
            <a:off x="5924125" y="8058275"/>
            <a:ext cx="1543475" cy="15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381000" y="7626450"/>
            <a:ext cx="7162800" cy="21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 Dates </a:t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10/4: </a:t>
            </a:r>
            <a:r>
              <a:rPr b="1" lang="en-US"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Fire Truck visit</a:t>
            </a:r>
            <a:endParaRPr b="1" sz="1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10/7-10/11: Week of Respect (More information to follow)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10/14: School </a:t>
            </a:r>
            <a:r>
              <a:rPr b="1" lang="en-US"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CLOSED</a:t>
            </a: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students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10/18: School Spirit </a:t>
            </a:r>
            <a:r>
              <a:rPr b="1" lang="en-US" sz="16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Wear Pink</a:t>
            </a:r>
            <a:endParaRPr b="1" sz="16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10/24: Cruz Pumpkin Patch (Rain date 10/25)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10/29: Trunk or Treat 4:00-5:00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10/31: Happy Halloween (</a:t>
            </a:r>
            <a:r>
              <a:rPr b="1" lang="en-US" sz="16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Wear</a:t>
            </a: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Black &amp; </a:t>
            </a:r>
            <a:r>
              <a:rPr b="1" lang="en-US" sz="16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Orange</a:t>
            </a: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4b0635988_0_3"/>
          <p:cNvSpPr/>
          <p:nvPr/>
        </p:nvSpPr>
        <p:spPr>
          <a:xfrm>
            <a:off x="381000" y="1870875"/>
            <a:ext cx="7162800" cy="1219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04b0635988_0_3"/>
          <p:cNvSpPr txBox="1"/>
          <p:nvPr/>
        </p:nvSpPr>
        <p:spPr>
          <a:xfrm>
            <a:off x="457200" y="1870875"/>
            <a:ext cx="7162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imes New Roman"/>
              <a:buNone/>
            </a:pPr>
            <a:r>
              <a:rPr b="1" lang="en-US" sz="16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Maneras de comunicarse con nosotras</a:t>
            </a:r>
            <a:r>
              <a:rPr b="1" lang="en-US" sz="16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Maestra Dual Español: 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Sra. Lis &amp; Sra. Julia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Maestras Dual Inglés: 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Stacie &amp; Mrs. Marlene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Correo Electronico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lisbgarcia@paps.net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etelcasal@paps.net</a:t>
            </a:r>
            <a:r>
              <a:rPr lang="en-US"/>
              <a:t>,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stacdasilva@paps.net</a:t>
            </a: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marlhernandez@paps.net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t/>
            </a:r>
            <a:endParaRPr b="1" sz="1600" u="sng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g304b0635988_0_3"/>
          <p:cNvSpPr/>
          <p:nvPr/>
        </p:nvSpPr>
        <p:spPr>
          <a:xfrm>
            <a:off x="3962400" y="3124200"/>
            <a:ext cx="3581400" cy="2986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04b0635988_0_3"/>
          <p:cNvSpPr/>
          <p:nvPr/>
        </p:nvSpPr>
        <p:spPr>
          <a:xfrm>
            <a:off x="342900" y="6143975"/>
            <a:ext cx="3581400" cy="1447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04b0635988_0_3"/>
          <p:cNvSpPr txBox="1"/>
          <p:nvPr/>
        </p:nvSpPr>
        <p:spPr>
          <a:xfrm>
            <a:off x="419100" y="6214955"/>
            <a:ext cx="3429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Viendo Hacia Adelante</a:t>
            </a:r>
            <a:endParaRPr b="1" sz="1800" u="sng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recaudación de fondos de </a:t>
            </a: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Kastle Kreations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debe devolverse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04b0635988_0_3"/>
          <p:cNvSpPr/>
          <p:nvPr/>
        </p:nvSpPr>
        <p:spPr>
          <a:xfrm>
            <a:off x="3983050" y="6144525"/>
            <a:ext cx="3581400" cy="1447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304b0635988_0_3"/>
          <p:cNvSpPr txBox="1"/>
          <p:nvPr/>
        </p:nvSpPr>
        <p:spPr>
          <a:xfrm>
            <a:off x="4021150" y="6214950"/>
            <a:ext cx="350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lang="en-US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Feliz Cumpleaños</a:t>
            </a:r>
            <a:endParaRPr b="0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2 - Anahi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6 - Aria</a:t>
            </a:r>
            <a:endParaRPr b="1" i="0" sz="22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g304b0635988_0_3"/>
          <p:cNvSpPr txBox="1"/>
          <p:nvPr/>
        </p:nvSpPr>
        <p:spPr>
          <a:xfrm>
            <a:off x="4038588" y="3160713"/>
            <a:ext cx="34290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Recordatorios</a:t>
            </a:r>
            <a:endParaRPr b="1" i="0" sz="1600" u="none" cap="none" strike="noStrike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Revise la carpeta de su hijo/a todos los días para ver si hay documentos importantes.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Reemplace la ropa que se moje o ensucie con una muda nueva.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Si tiene alguna pregunta, comuníquese con nosotros a través de Class Dojo, correo electrónico o enviando una nota en la carpeta de su hijo/a.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304b0635988_0_3"/>
          <p:cNvSpPr/>
          <p:nvPr/>
        </p:nvSpPr>
        <p:spPr>
          <a:xfrm>
            <a:off x="342900" y="3123913"/>
            <a:ext cx="3581400" cy="2986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304b0635988_0_3"/>
          <p:cNvSpPr/>
          <p:nvPr/>
        </p:nvSpPr>
        <p:spPr>
          <a:xfrm>
            <a:off x="419100" y="3160725"/>
            <a:ext cx="35196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Este Mes</a:t>
            </a:r>
            <a:endParaRPr>
              <a:solidFill>
                <a:srgbClr val="FF99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¡Tenemos muchas actividades divertidas en el mes de octubre! Esté atento a los avisos y recordatorios que llegarán a casa.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También estamos entusiasmados de comenzar a aprender sobre nuestro primer estudio: ¡Ayudantes comunitarios! ¡Nuestro estudio comienza el 14 de octubre!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A colorful balloons and streamers&#10;&#10;Description automatically generated" id="112" name="Google Shape;112;g304b0635988_0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24400" y="5968013"/>
            <a:ext cx="1676402" cy="171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04b0635988_0_3"/>
          <p:cNvPicPr preferRelativeResize="0"/>
          <p:nvPr/>
        </p:nvPicPr>
        <p:blipFill rotWithShape="1">
          <a:blip r:embed="rId8">
            <a:alphaModFix/>
          </a:blip>
          <a:srcRect b="0" l="0" r="0" t="50937"/>
          <a:stretch/>
        </p:blipFill>
        <p:spPr>
          <a:xfrm>
            <a:off x="0" y="0"/>
            <a:ext cx="76419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04b0635988_0_3"/>
          <p:cNvPicPr preferRelativeResize="0"/>
          <p:nvPr/>
        </p:nvPicPr>
        <p:blipFill rotWithShape="1">
          <a:blip r:embed="rId9">
            <a:alphaModFix/>
          </a:blip>
          <a:srcRect b="17859" l="2993" r="2568" t="9424"/>
          <a:stretch/>
        </p:blipFill>
        <p:spPr>
          <a:xfrm>
            <a:off x="6135325" y="8392225"/>
            <a:ext cx="1256076" cy="13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04b0635988_0_3"/>
          <p:cNvSpPr/>
          <p:nvPr/>
        </p:nvSpPr>
        <p:spPr>
          <a:xfrm>
            <a:off x="381000" y="7626450"/>
            <a:ext cx="7319700" cy="2223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Fechas Importantes</a:t>
            </a:r>
            <a:r>
              <a:rPr b="1" lang="en-US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4/10: </a:t>
            </a:r>
            <a:r>
              <a:rPr b="1" lang="en-US"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Visita del camión de bomberos</a:t>
            </a:r>
            <a:endParaRPr b="1" sz="1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7/10-10/11: Semana del Respeto (Más información a continuación)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14/10: Escuela </a:t>
            </a:r>
            <a:r>
              <a:rPr b="1" lang="en-US"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CERRADA</a:t>
            </a: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para estudiantes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18/10: El espíritu escolar </a:t>
            </a:r>
            <a:r>
              <a:rPr b="1" lang="en-US" sz="16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viste de rosa</a:t>
            </a:r>
            <a:endParaRPr b="1" sz="16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24/10: Cruz Huerto de Calabazas (fecha de lluvia 25/10)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29/10: Cajuela o Dulce 4:00-5:00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31/10: Feliz Halloween (</a:t>
            </a:r>
            <a:r>
              <a:rPr b="1" lang="en-US" sz="16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viste</a:t>
            </a: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negro y </a:t>
            </a:r>
            <a:r>
              <a:rPr b="1" lang="en-US" sz="16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naranja</a:t>
            </a:r>
            <a:r>
              <a:rPr b="1"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2012-08-03T06:16:52Z</dcterms:created>
  <dc:creator>Lacey</dc:creator>
</cp:coreProperties>
</file>